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9F29C-982B-4F1F-9F42-2C9B8036E8F6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714E-2761-4C9B-9063-3F0A98AF5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591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08038"/>
            <a:ext cx="10515600" cy="1014709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2248349"/>
            <a:ext cx="10515600" cy="3928614"/>
          </a:xfrm>
        </p:spPr>
        <p:txBody>
          <a:bodyPr vert="eaVert"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9F29C-982B-4F1F-9F42-2C9B8036E8F6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714E-2761-4C9B-9063-3F0A98AF5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253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1409251"/>
            <a:ext cx="2628900" cy="4767712"/>
          </a:xfrm>
        </p:spPr>
        <p:txBody>
          <a:bodyPr vert="eaVert"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409251"/>
            <a:ext cx="7734300" cy="4767711"/>
          </a:xfrm>
        </p:spPr>
        <p:txBody>
          <a:bodyPr vert="eaVert"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9F29C-982B-4F1F-9F42-2C9B8036E8F6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714E-2761-4C9B-9063-3F0A98AF5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109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1064370"/>
            <a:ext cx="10898393" cy="1325563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463501"/>
            <a:ext cx="10898392" cy="3713462"/>
          </a:xfr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9F29C-982B-4F1F-9F42-2C9B8036E8F6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714E-2761-4C9B-9063-3F0A98AF5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392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9F29C-982B-4F1F-9F42-2C9B8036E8F6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714E-2761-4C9B-9063-3F0A98AF5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15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43848"/>
            <a:ext cx="10515600" cy="1325563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2259105"/>
            <a:ext cx="5181600" cy="3917857"/>
          </a:xfr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2259105"/>
            <a:ext cx="5181600" cy="3917858"/>
          </a:xfr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9F29C-982B-4F1F-9F42-2C9B8036E8F6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714E-2761-4C9B-9063-3F0A98AF5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853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38487"/>
            <a:ext cx="10515600" cy="1325563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2189281"/>
            <a:ext cx="5157787" cy="6809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3006725"/>
            <a:ext cx="5157787" cy="3182937"/>
          </a:xfr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2189281"/>
            <a:ext cx="5183188" cy="6809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8"/>
          </a:xfr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9F29C-982B-4F1F-9F42-2C9B8036E8F6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714E-2761-4C9B-9063-3F0A98AF5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131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13765"/>
            <a:ext cx="10515600" cy="1325563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9F29C-982B-4F1F-9F42-2C9B8036E8F6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714E-2761-4C9B-9063-3F0A98AF5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8997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9F29C-982B-4F1F-9F42-2C9B8036E8F6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714E-2761-4C9B-9063-3F0A98AF5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2868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441524"/>
            <a:ext cx="3932237" cy="98947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1441525"/>
            <a:ext cx="6172200" cy="44195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517289"/>
            <a:ext cx="3932237" cy="33516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9F29C-982B-4F1F-9F42-2C9B8036E8F6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714E-2761-4C9B-9063-3F0A98AF5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816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269401"/>
            <a:ext cx="3932237" cy="110867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1269401"/>
            <a:ext cx="6172200" cy="45916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463501"/>
            <a:ext cx="3932237" cy="34054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9F29C-982B-4F1F-9F42-2C9B8036E8F6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714E-2761-4C9B-9063-3F0A98AF5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79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9F29C-982B-4F1F-9F42-2C9B8036E8F6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B714E-2761-4C9B-9063-3F0A98AF5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63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96066" y="1452281"/>
            <a:ext cx="10800678" cy="1807285"/>
          </a:xfrm>
        </p:spPr>
        <p:txBody>
          <a:bodyPr/>
          <a:lstStyle/>
          <a:p>
            <a:r>
              <a:rPr lang="pt-BR" dirty="0" smtClean="0"/>
              <a:t>Título do trabalho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6066" y="4215224"/>
            <a:ext cx="11144922" cy="916174"/>
          </a:xfrm>
        </p:spPr>
        <p:txBody>
          <a:bodyPr>
            <a:normAutofit/>
          </a:bodyPr>
          <a:lstStyle/>
          <a:p>
            <a:pPr algn="l"/>
            <a:r>
              <a:rPr lang="pt-BR" sz="2200" dirty="0" smtClean="0"/>
              <a:t>Nome dos autores:</a:t>
            </a:r>
          </a:p>
          <a:p>
            <a:pPr algn="l"/>
            <a:r>
              <a:rPr lang="pt-BR" sz="2200" dirty="0" smtClean="0"/>
              <a:t>Nome/Sigla da Liga Acadêmica:</a:t>
            </a:r>
            <a:endParaRPr lang="pt-BR" sz="2200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796066" y="5454126"/>
            <a:ext cx="11144922" cy="666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b="1" dirty="0" smtClean="0"/>
              <a:t>Palavras-chaves: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748551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1064370"/>
            <a:ext cx="10898393" cy="1097917"/>
          </a:xfrm>
        </p:spPr>
        <p:txBody>
          <a:bodyPr/>
          <a:lstStyle/>
          <a:p>
            <a:r>
              <a:rPr lang="pt-BR" b="1" dirty="0" smtClean="0"/>
              <a:t>Introdução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162287"/>
            <a:ext cx="10898392" cy="4014676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6619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1064370"/>
            <a:ext cx="10898393" cy="1097917"/>
          </a:xfrm>
        </p:spPr>
        <p:txBody>
          <a:bodyPr/>
          <a:lstStyle/>
          <a:p>
            <a:r>
              <a:rPr lang="pt-BR" b="1" dirty="0" smtClean="0"/>
              <a:t>Introdução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162287"/>
            <a:ext cx="10898392" cy="4014676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4657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1064370"/>
            <a:ext cx="10898393" cy="1097917"/>
          </a:xfrm>
        </p:spPr>
        <p:txBody>
          <a:bodyPr/>
          <a:lstStyle/>
          <a:p>
            <a:r>
              <a:rPr lang="pt-BR" b="1" dirty="0" smtClean="0"/>
              <a:t>Método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162287"/>
            <a:ext cx="10898392" cy="4014676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9157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1064370"/>
            <a:ext cx="10898393" cy="1097917"/>
          </a:xfrm>
        </p:spPr>
        <p:txBody>
          <a:bodyPr/>
          <a:lstStyle/>
          <a:p>
            <a:r>
              <a:rPr lang="pt-BR" b="1" dirty="0" smtClean="0"/>
              <a:t>Resultados e Discussão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162287"/>
            <a:ext cx="10898392" cy="4014676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421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1064370"/>
            <a:ext cx="10898393" cy="1097917"/>
          </a:xfrm>
        </p:spPr>
        <p:txBody>
          <a:bodyPr/>
          <a:lstStyle/>
          <a:p>
            <a:r>
              <a:rPr lang="pt-BR" b="1" dirty="0" smtClean="0"/>
              <a:t>Resultados e Discussão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162287"/>
            <a:ext cx="10898392" cy="4014676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6578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1064370"/>
            <a:ext cx="10898393" cy="1097917"/>
          </a:xfrm>
        </p:spPr>
        <p:txBody>
          <a:bodyPr/>
          <a:lstStyle/>
          <a:p>
            <a:r>
              <a:rPr lang="pt-BR" b="1" dirty="0" smtClean="0"/>
              <a:t>Considerações finais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162287"/>
            <a:ext cx="10898392" cy="4014676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2304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1064370"/>
            <a:ext cx="10898393" cy="1097917"/>
          </a:xfrm>
        </p:spPr>
        <p:txBody>
          <a:bodyPr/>
          <a:lstStyle/>
          <a:p>
            <a:r>
              <a:rPr lang="pt-BR" b="1" dirty="0" smtClean="0"/>
              <a:t>Referências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162287"/>
            <a:ext cx="10898392" cy="4014676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4767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</Words>
  <Application>Microsoft Office PowerPoint</Application>
  <PresentationFormat>Widescreen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Título do trabalho</vt:lpstr>
      <vt:lpstr>Introdução</vt:lpstr>
      <vt:lpstr>Introdução</vt:lpstr>
      <vt:lpstr>Método</vt:lpstr>
      <vt:lpstr>Resultados e Discussão</vt:lpstr>
      <vt:lpstr>Resultados e Discussão</vt:lpstr>
      <vt:lpstr>Considerações finais</vt:lpstr>
      <vt:lpstr>Referências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Aline Poggi</dc:creator>
  <cp:lastModifiedBy>Diandrya Felix</cp:lastModifiedBy>
  <cp:revision>4</cp:revision>
  <dcterms:created xsi:type="dcterms:W3CDTF">2021-03-15T15:07:01Z</dcterms:created>
  <dcterms:modified xsi:type="dcterms:W3CDTF">2021-04-14T16:38:30Z</dcterms:modified>
</cp:coreProperties>
</file>